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5" r:id="rId3"/>
    <p:sldId id="261" r:id="rId4"/>
    <p:sldId id="2593" r:id="rId5"/>
    <p:sldId id="2682" r:id="rId6"/>
    <p:sldId id="2680" r:id="rId7"/>
    <p:sldId id="268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1447B"/>
    <a:srgbClr val="E57200"/>
    <a:srgbClr val="FCFBF8"/>
    <a:srgbClr val="8D1730"/>
    <a:srgbClr val="C00000"/>
    <a:srgbClr val="FF9815"/>
    <a:srgbClr val="33006F"/>
    <a:srgbClr val="FEAE1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10484-5A2E-4B11-AB11-B39F513B8E91}" v="2" dt="2024-12-09T19:21:53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8AF10484-5A2E-4B11-AB11-B39F513B8E91}"/>
    <pc:docChg chg="undo custSel addSld delSld modSld">
      <pc:chgData name="Peters, David S." userId="89b4e851-90dd-44f4-a02f-c1f7ca487ce8" providerId="ADAL" clId="{8AF10484-5A2E-4B11-AB11-B39F513B8E91}" dt="2024-12-09T19:23:07.059" v="92" actId="47"/>
      <pc:docMkLst>
        <pc:docMk/>
      </pc:docMkLst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1482027513" sldId="265"/>
        </pc:sldMkLst>
      </pc:sldChg>
      <pc:sldChg chg="del">
        <pc:chgData name="Peters, David S." userId="89b4e851-90dd-44f4-a02f-c1f7ca487ce8" providerId="ADAL" clId="{8AF10484-5A2E-4B11-AB11-B39F513B8E91}" dt="2024-12-09T19:19:03.781" v="0" actId="47"/>
        <pc:sldMkLst>
          <pc:docMk/>
          <pc:sldMk cId="1075947117" sldId="2586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3623256492" sldId="2587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1624084551" sldId="2588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1522981031" sldId="2589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4084562376" sldId="2590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3120408504" sldId="2592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1173383157" sldId="2594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4174122574" sldId="2595"/>
        </pc:sldMkLst>
      </pc:sldChg>
      <pc:sldChg chg="del">
        <pc:chgData name="Peters, David S." userId="89b4e851-90dd-44f4-a02f-c1f7ca487ce8" providerId="ADAL" clId="{8AF10484-5A2E-4B11-AB11-B39F513B8E91}" dt="2024-12-09T19:19:52.827" v="1" actId="47"/>
        <pc:sldMkLst>
          <pc:docMk/>
          <pc:sldMk cId="236157573" sldId="2596"/>
        </pc:sldMkLst>
      </pc:sldChg>
      <pc:sldChg chg="modSp del mod">
        <pc:chgData name="Peters, David S." userId="89b4e851-90dd-44f4-a02f-c1f7ca487ce8" providerId="ADAL" clId="{8AF10484-5A2E-4B11-AB11-B39F513B8E91}" dt="2024-12-09T19:23:07.059" v="92" actId="47"/>
        <pc:sldMkLst>
          <pc:docMk/>
          <pc:sldMk cId="315907523" sldId="2679"/>
        </pc:sldMkLst>
        <pc:spChg chg="mod">
          <ac:chgData name="Peters, David S." userId="89b4e851-90dd-44f4-a02f-c1f7ca487ce8" providerId="ADAL" clId="{8AF10484-5A2E-4B11-AB11-B39F513B8E91}" dt="2024-12-09T19:21:30.020" v="30" actId="27636"/>
          <ac:spMkLst>
            <pc:docMk/>
            <pc:sldMk cId="315907523" sldId="2679"/>
            <ac:spMk id="2" creationId="{17866B5F-37F2-130F-44B8-562CE638D5B8}"/>
          </ac:spMkLst>
        </pc:spChg>
      </pc:sldChg>
      <pc:sldChg chg="addSp modSp add mod">
        <pc:chgData name="Peters, David S." userId="89b4e851-90dd-44f4-a02f-c1f7ca487ce8" providerId="ADAL" clId="{8AF10484-5A2E-4B11-AB11-B39F513B8E91}" dt="2024-12-09T19:22:57.641" v="91" actId="115"/>
        <pc:sldMkLst>
          <pc:docMk/>
          <pc:sldMk cId="451009103" sldId="2682"/>
        </pc:sldMkLst>
        <pc:spChg chg="mod">
          <ac:chgData name="Peters, David S." userId="89b4e851-90dd-44f4-a02f-c1f7ca487ce8" providerId="ADAL" clId="{8AF10484-5A2E-4B11-AB11-B39F513B8E91}" dt="2024-12-09T19:22:57.641" v="91" actId="115"/>
          <ac:spMkLst>
            <pc:docMk/>
            <pc:sldMk cId="451009103" sldId="2682"/>
            <ac:spMk id="2" creationId="{17866B5F-37F2-130F-44B8-562CE638D5B8}"/>
          </ac:spMkLst>
        </pc:spChg>
        <pc:spChg chg="mod">
          <ac:chgData name="Peters, David S." userId="89b4e851-90dd-44f4-a02f-c1f7ca487ce8" providerId="ADAL" clId="{8AF10484-5A2E-4B11-AB11-B39F513B8E91}" dt="2024-12-09T19:22:52.505" v="88" actId="1076"/>
          <ac:spMkLst>
            <pc:docMk/>
            <pc:sldMk cId="451009103" sldId="2682"/>
            <ac:spMk id="3" creationId="{27C206B2-EB4B-279C-7586-2D07B64B86F7}"/>
          </ac:spMkLst>
        </pc:spChg>
        <pc:spChg chg="add mod">
          <ac:chgData name="Peters, David S." userId="89b4e851-90dd-44f4-a02f-c1f7ca487ce8" providerId="ADAL" clId="{8AF10484-5A2E-4B11-AB11-B39F513B8E91}" dt="2024-12-09T19:21:53.189" v="32"/>
          <ac:spMkLst>
            <pc:docMk/>
            <pc:sldMk cId="451009103" sldId="2682"/>
            <ac:spMk id="4" creationId="{1ACBD7BF-408F-7051-9BA7-70C9CBDDA5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9B09-B9E0-4A70-8D53-0DFA0A0EC60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AAF3-CB76-43AD-B1E2-FE06452CE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0" y="1"/>
            <a:ext cx="9143985" cy="4315967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oogle Shape;15;p2">
            <a:extLst>
              <a:ext uri="{FF2B5EF4-FFF2-40B4-BE49-F238E27FC236}">
                <a16:creationId xmlns:a16="http://schemas.microsoft.com/office/drawing/2014/main" id="{F270447F-5573-4487-B23B-291A02765337}"/>
              </a:ext>
            </a:extLst>
          </p:cNvPr>
          <p:cNvPicPr preferRelativeResize="0"/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799" y="524683"/>
            <a:ext cx="3405551" cy="7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52BB43-C838-4630-A25F-9C027C6C61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8038" y="4498976"/>
            <a:ext cx="1357313" cy="1833563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3779044" cy="1833563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A8D0E6E-289C-41A5-B56E-82049A111C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8061" y="4498976"/>
            <a:ext cx="2589611" cy="18335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4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79FA1-CE8A-8017-04FF-07AE9DB0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35D81-F0EC-9712-FA1B-808AA568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BD498-6A6D-421B-C306-B2562EBC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0139" y="6356351"/>
            <a:ext cx="2057400" cy="365125"/>
          </a:xfr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-up of people's hands&#10;&#10;Description automatically generated with medium confidence">
            <a:extLst>
              <a:ext uri="{FF2B5EF4-FFF2-40B4-BE49-F238E27FC236}">
                <a16:creationId xmlns:a16="http://schemas.microsoft.com/office/drawing/2014/main" id="{2AD4A113-CB1F-8ECC-6C65-17FAC87CB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"/>
          <a:stretch/>
        </p:blipFill>
        <p:spPr>
          <a:xfrm>
            <a:off x="-1" y="-17906"/>
            <a:ext cx="4572001" cy="6905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5B41F-872A-5C45-75A5-69FDBDBA3B84}"/>
              </a:ext>
            </a:extLst>
          </p:cNvPr>
          <p:cNvSpPr/>
          <p:nvPr userDrawn="1"/>
        </p:nvSpPr>
        <p:spPr>
          <a:xfrm>
            <a:off x="-1" y="-843"/>
            <a:ext cx="4572001" cy="6905054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48476E-8565-9F60-839A-8A976139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385135"/>
            <a:ext cx="4189245" cy="475208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AA9F989-979C-9F68-064D-FD65562D7E5C}"/>
              </a:ext>
            </a:extLst>
          </p:cNvPr>
          <p:cNvSpPr/>
          <p:nvPr userDrawn="1"/>
        </p:nvSpPr>
        <p:spPr>
          <a:xfrm flipV="1">
            <a:off x="192506" y="5393182"/>
            <a:ext cx="4189245" cy="10190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Google Shape;15;p2">
            <a:extLst>
              <a:ext uri="{FF2B5EF4-FFF2-40B4-BE49-F238E27FC236}">
                <a16:creationId xmlns:a16="http://schemas.microsoft.com/office/drawing/2014/main" id="{EBB103FF-485F-E321-7CB3-6561F64C6F69}"/>
              </a:ext>
            </a:extLst>
          </p:cNvPr>
          <p:cNvPicPr preferRelativeResize="0"/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98" y="5970259"/>
            <a:ext cx="2496553" cy="5686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59BEE943-EE2E-B257-6DA3-4F9C2663E4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0389" y="385135"/>
            <a:ext cx="1357313" cy="183356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3830E6A1-C9B8-8CD4-094F-11D823D960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0358" y="385135"/>
            <a:ext cx="2589611" cy="1833563"/>
          </a:xfrm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902B8CE-34A9-7BC2-A387-DB3D30D7D6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0389" y="2444407"/>
            <a:ext cx="1357313" cy="183356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7352281F-CE9C-F7C8-8830-B84C078A22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40358" y="2447597"/>
            <a:ext cx="2589611" cy="1833563"/>
          </a:xfrm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87171814-4485-EFDA-A221-57D29ADC42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6840" y="4719933"/>
            <a:ext cx="4117344" cy="1833563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8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15" y="1"/>
            <a:ext cx="9143985" cy="4315967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7886700" cy="1833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Google Shape;26;p4">
            <a:extLst>
              <a:ext uri="{FF2B5EF4-FFF2-40B4-BE49-F238E27FC236}">
                <a16:creationId xmlns:a16="http://schemas.microsoft.com/office/drawing/2014/main" id="{5FE35E13-DB71-4C82-954B-3A20B685CEE0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0" y="2"/>
            <a:ext cx="9143985" cy="4315967"/>
          </a:xfrm>
          <a:prstGeom prst="rect">
            <a:avLst/>
          </a:prstGeom>
          <a:solidFill>
            <a:schemeClr val="accent3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7886700" cy="1833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oogle Shape;26;p4">
            <a:extLst>
              <a:ext uri="{FF2B5EF4-FFF2-40B4-BE49-F238E27FC236}">
                <a16:creationId xmlns:a16="http://schemas.microsoft.com/office/drawing/2014/main" id="{DED234DB-413D-45CC-B896-77950FC31545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4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0" y="2"/>
            <a:ext cx="9143985" cy="4315967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7886700" cy="1833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oogle Shape;26;p4">
            <a:extLst>
              <a:ext uri="{FF2B5EF4-FFF2-40B4-BE49-F238E27FC236}">
                <a16:creationId xmlns:a16="http://schemas.microsoft.com/office/drawing/2014/main" id="{B974D69C-FE6D-41D3-8766-A7EA53ED855A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0" y="1"/>
            <a:ext cx="9143985" cy="4315967"/>
          </a:xfrm>
          <a:prstGeom prst="rect">
            <a:avLst/>
          </a:prstGeom>
          <a:solidFill>
            <a:schemeClr val="accent4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7886700" cy="1833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oogle Shape;26;p4">
            <a:extLst>
              <a:ext uri="{FF2B5EF4-FFF2-40B4-BE49-F238E27FC236}">
                <a16:creationId xmlns:a16="http://schemas.microsoft.com/office/drawing/2014/main" id="{9F1059A3-1726-4542-907E-10772ABD22E2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15" y="1"/>
            <a:ext cx="9143985" cy="4315967"/>
          </a:xfrm>
          <a:prstGeom prst="rect">
            <a:avLst/>
          </a:prstGeom>
          <a:solidFill>
            <a:schemeClr val="accent5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7886700" cy="18335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oogle Shape;26;p4">
            <a:extLst>
              <a:ext uri="{FF2B5EF4-FFF2-40B4-BE49-F238E27FC236}">
                <a16:creationId xmlns:a16="http://schemas.microsoft.com/office/drawing/2014/main" id="{FFA01C99-E4E7-4EB0-8F2D-3AA82D833FAC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9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035B-0904-4BD7-BD7B-5D98A228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3"/>
            <a:ext cx="8572500" cy="9144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D56C-3A73-49E8-AA11-388E08C8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07613"/>
            <a:ext cx="8572500" cy="457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8B95-DA1E-4A36-B4F8-8519458E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B5E1F-DFF4-46CE-802D-3AA0AC21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0429-9B5F-4760-91BC-066DBAC4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25;p4">
            <a:extLst>
              <a:ext uri="{FF2B5EF4-FFF2-40B4-BE49-F238E27FC236}">
                <a16:creationId xmlns:a16="http://schemas.microsoft.com/office/drawing/2014/main" id="{0BDD7443-78E5-48F1-B540-4B897475F85B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0" name="Google Shape;26;p4">
            <a:extLst>
              <a:ext uri="{FF2B5EF4-FFF2-40B4-BE49-F238E27FC236}">
                <a16:creationId xmlns:a16="http://schemas.microsoft.com/office/drawing/2014/main" id="{A07B4AF2-CC96-49D1-95F9-F02152E9AA6E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C806F-AB8B-4468-B1CB-5F52ACAE5AA2}"/>
              </a:ext>
            </a:extLst>
          </p:cNvPr>
          <p:cNvCxnSpPr>
            <a:cxnSpLocks/>
          </p:cNvCxnSpPr>
          <p:nvPr userDrawn="1"/>
        </p:nvCxnSpPr>
        <p:spPr>
          <a:xfrm>
            <a:off x="460612" y="1356260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D9928F7-3454-42DC-A50C-0AA5BC852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F200FF-50A7-42C9-8415-81292F90BD59}"/>
              </a:ext>
            </a:extLst>
          </p:cNvPr>
          <p:cNvSpPr/>
          <p:nvPr userDrawn="1"/>
        </p:nvSpPr>
        <p:spPr>
          <a:xfrm>
            <a:off x="1" y="-13100"/>
            <a:ext cx="3221831" cy="687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A3FF1-7647-4710-8629-0DF191C0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B9389-C549-4EAA-AEC4-456A68C2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D5947-BC67-4ADC-A4A5-971AA224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5;p4">
            <a:extLst>
              <a:ext uri="{FF2B5EF4-FFF2-40B4-BE49-F238E27FC236}">
                <a16:creationId xmlns:a16="http://schemas.microsoft.com/office/drawing/2014/main" id="{E8233C6C-0278-4E09-87A1-38322A05DF4C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" name="Google Shape;26;p4">
            <a:extLst>
              <a:ext uri="{FF2B5EF4-FFF2-40B4-BE49-F238E27FC236}">
                <a16:creationId xmlns:a16="http://schemas.microsoft.com/office/drawing/2014/main" id="{6D3BD724-09AA-467F-9E16-7B7CC29A07C4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102BAF3-1F3C-400A-9DE7-E74CD003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81" y="1356261"/>
            <a:ext cx="2800870" cy="22085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E847549-FAD3-4A98-AAA3-1A69CC10D38C}"/>
              </a:ext>
            </a:extLst>
          </p:cNvPr>
          <p:cNvSpPr/>
          <p:nvPr userDrawn="1"/>
        </p:nvSpPr>
        <p:spPr>
          <a:xfrm flipV="1">
            <a:off x="582215" y="3656279"/>
            <a:ext cx="2057400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ABF343-D01C-41AD-9E6F-4F9BC34FFE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49911" y="987426"/>
            <a:ext cx="5408339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1BA83B7-8DC9-4EBF-9234-3BFF7845B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Interstiti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F200FF-50A7-42C9-8415-81292F90BD59}"/>
              </a:ext>
            </a:extLst>
          </p:cNvPr>
          <p:cNvSpPr/>
          <p:nvPr userDrawn="1"/>
        </p:nvSpPr>
        <p:spPr>
          <a:xfrm>
            <a:off x="1" y="-13100"/>
            <a:ext cx="3221831" cy="687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A3FF1-7647-4710-8629-0DF191C0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B9389-C549-4EAA-AEC4-456A68C2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D5947-BC67-4ADC-A4A5-971AA224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5;p4">
            <a:extLst>
              <a:ext uri="{FF2B5EF4-FFF2-40B4-BE49-F238E27FC236}">
                <a16:creationId xmlns:a16="http://schemas.microsoft.com/office/drawing/2014/main" id="{E8233C6C-0278-4E09-87A1-38322A05DF4C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" name="Google Shape;26;p4">
            <a:extLst>
              <a:ext uri="{FF2B5EF4-FFF2-40B4-BE49-F238E27FC236}">
                <a16:creationId xmlns:a16="http://schemas.microsoft.com/office/drawing/2014/main" id="{6D3BD724-09AA-467F-9E16-7B7CC29A07C4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102BAF3-1F3C-400A-9DE7-E74CD003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67" y="1356260"/>
            <a:ext cx="5455553" cy="18244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ABF343-D01C-41AD-9E6F-4F9BC34FFE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81" y="985638"/>
            <a:ext cx="280087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1BA83B7-8DC9-4EBF-9234-3BFF7845B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D3AE-04CE-492D-8D56-A6C7769F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013549-0D37-432B-BBDA-82FEA80AFA5A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96D67-B614-45B0-9710-13B14D38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06B3-5BE7-498E-B39F-048523CB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A916F-50ED-4486-899D-2F22482F1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26;p4">
            <a:extLst>
              <a:ext uri="{FF2B5EF4-FFF2-40B4-BE49-F238E27FC236}">
                <a16:creationId xmlns:a16="http://schemas.microsoft.com/office/drawing/2014/main" id="{D57D81B1-6B96-4A77-8793-4E715500F03A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CD839C-A9BC-4E04-A841-4C81B2FF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365123"/>
            <a:ext cx="4750274" cy="41659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666C3-F3D5-4C04-9501-4EA0259762F5}"/>
              </a:ext>
            </a:extLst>
          </p:cNvPr>
          <p:cNvCxnSpPr/>
          <p:nvPr userDrawn="1"/>
        </p:nvCxnSpPr>
        <p:spPr>
          <a:xfrm>
            <a:off x="367637" y="4713609"/>
            <a:ext cx="186292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377E-3F4A-4CDE-9410-7F9889EA1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705658"/>
            <a:ext cx="4183380" cy="45262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74D35-B269-4046-8F5C-FD2630F6E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870" y="1705656"/>
            <a:ext cx="4183380" cy="45262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9FF3A-9D48-4991-A516-C5B196D7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DF995-FA5C-4042-B29A-B445A4CC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C118B-7907-4CC4-9E60-8416B230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6DF12883-DEC1-4218-B83C-5071DEF519A8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Google Shape;26;p4">
            <a:extLst>
              <a:ext uri="{FF2B5EF4-FFF2-40B4-BE49-F238E27FC236}">
                <a16:creationId xmlns:a16="http://schemas.microsoft.com/office/drawing/2014/main" id="{093DD33E-EC36-48E3-B427-D4B2BCF898E7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1C0652E-D440-40DC-8A7B-3B4E68F7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3"/>
            <a:ext cx="8572500" cy="9144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E9A351-5A1F-4F94-93C2-EB1E1621C4D2}"/>
              </a:ext>
            </a:extLst>
          </p:cNvPr>
          <p:cNvCxnSpPr>
            <a:cxnSpLocks/>
          </p:cNvCxnSpPr>
          <p:nvPr userDrawn="1"/>
        </p:nvCxnSpPr>
        <p:spPr>
          <a:xfrm>
            <a:off x="460612" y="1356260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5E874C10-7CA9-46A2-91AF-537E89878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897FD-9F32-49AC-A6A7-A1289E51A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4869" y="1480488"/>
            <a:ext cx="4183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15AA5-9800-4D4F-8CA7-06EC5666A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49" y="1480488"/>
            <a:ext cx="41833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3EB2E-8DDC-40DA-991E-B36BB396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0DD07-E1DC-4E2A-AA13-084C923A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535AC-6A4F-4878-B3A9-2739EFCA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D66AE419-C780-4032-9B04-36F5C6EB0363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Google Shape;26;p4">
            <a:extLst>
              <a:ext uri="{FF2B5EF4-FFF2-40B4-BE49-F238E27FC236}">
                <a16:creationId xmlns:a16="http://schemas.microsoft.com/office/drawing/2014/main" id="{E904B129-5D39-4A6C-8CD3-77CA8E98440C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D3A117-102E-42E1-855F-B6BE9011A7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5750" y="2304400"/>
            <a:ext cx="4183379" cy="39275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813865C-7182-4FAA-B9C0-A4987D24E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870" y="2304398"/>
            <a:ext cx="4183380" cy="39275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B7FCE02-56FA-4197-A635-3756F5F1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3"/>
            <a:ext cx="8572500" cy="9144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3B1C15-1484-4573-9C03-CCB00A0145D0}"/>
              </a:ext>
            </a:extLst>
          </p:cNvPr>
          <p:cNvCxnSpPr>
            <a:cxnSpLocks/>
          </p:cNvCxnSpPr>
          <p:nvPr userDrawn="1"/>
        </p:nvCxnSpPr>
        <p:spPr>
          <a:xfrm>
            <a:off x="460612" y="1356260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08A7A5CA-EF0B-4D37-8297-D46C9BB00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7C3A7-FCD9-4D1E-9C64-3AD2BE16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44BA-FCAA-4E33-859A-CD34C4A3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76B81-12B2-4C52-B628-DAC6A3CC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5;p4">
            <a:extLst>
              <a:ext uri="{FF2B5EF4-FFF2-40B4-BE49-F238E27FC236}">
                <a16:creationId xmlns:a16="http://schemas.microsoft.com/office/drawing/2014/main" id="{CFD33994-5773-4C4A-9B05-10D64A646E2B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" name="Google Shape;26;p4">
            <a:extLst>
              <a:ext uri="{FF2B5EF4-FFF2-40B4-BE49-F238E27FC236}">
                <a16:creationId xmlns:a16="http://schemas.microsoft.com/office/drawing/2014/main" id="{89E4D14E-8DE2-40E7-B1C7-321AF0FB24BA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8E0148-210B-48F6-B63B-5CD70E6F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3"/>
            <a:ext cx="8572500" cy="9144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C49912-7699-4153-B745-ACEF30C10772}"/>
              </a:ext>
            </a:extLst>
          </p:cNvPr>
          <p:cNvCxnSpPr>
            <a:cxnSpLocks/>
          </p:cNvCxnSpPr>
          <p:nvPr userDrawn="1"/>
        </p:nvCxnSpPr>
        <p:spPr>
          <a:xfrm>
            <a:off x="460612" y="1356260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4E1178E-C1C9-4FC8-B1CE-007719BE7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6EBD-179D-4634-B2AE-8700C25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4"/>
            <a:ext cx="3429000" cy="169227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8E84-F8FE-4843-A5EA-BEDC8495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062182"/>
            <a:ext cx="4970859" cy="47988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3742D-429F-4B03-902F-F6E2D4C3D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338252"/>
            <a:ext cx="3429000" cy="3530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7B95-A5FF-4A64-A12E-A5C4F3B0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7EB25-D91C-4A20-B23F-FB1F02CA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D657A-734B-4DF8-8B92-51597C57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0BA013E3-22D0-4D24-8BFD-C85AF3D07B02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Google Shape;26;p4">
            <a:extLst>
              <a:ext uri="{FF2B5EF4-FFF2-40B4-BE49-F238E27FC236}">
                <a16:creationId xmlns:a16="http://schemas.microsoft.com/office/drawing/2014/main" id="{C7100DFC-727B-48F2-AC5B-35DFA5B8F186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6E4F82-DE88-4C12-B4A2-E98197E959F5}"/>
              </a:ext>
            </a:extLst>
          </p:cNvPr>
          <p:cNvCxnSpPr>
            <a:cxnSpLocks/>
          </p:cNvCxnSpPr>
          <p:nvPr userDrawn="1"/>
        </p:nvCxnSpPr>
        <p:spPr>
          <a:xfrm>
            <a:off x="460612" y="2134186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AF95CA9-44B2-41DD-B046-0BF5F449A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11001-FBD6-4E04-876F-7E01D23F0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62182"/>
            <a:ext cx="4970859" cy="479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07EABAB-F978-4CD9-88E5-27806F928E1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85750" y="2338252"/>
            <a:ext cx="3430039" cy="3530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E2E8-9BC3-4934-AFBC-DAA0EAA8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BE562-CCDB-4ABD-90D1-EE1F911A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F198C-C3BA-4A5F-8302-8785FCFF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Google Shape;25;p4">
            <a:extLst>
              <a:ext uri="{FF2B5EF4-FFF2-40B4-BE49-F238E27FC236}">
                <a16:creationId xmlns:a16="http://schemas.microsoft.com/office/drawing/2014/main" id="{C92CEB74-7E34-4BE5-81DA-3B8C41DEAD9A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4" name="Google Shape;26;p4">
            <a:extLst>
              <a:ext uri="{FF2B5EF4-FFF2-40B4-BE49-F238E27FC236}">
                <a16:creationId xmlns:a16="http://schemas.microsoft.com/office/drawing/2014/main" id="{82364BF9-69A6-4719-90C8-E1CE3E35D5EF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8D2999F-5854-4C49-AF82-4D494AD5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4"/>
            <a:ext cx="3430039" cy="169227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E70D74-6D40-464E-9AD8-9382631065AF}"/>
              </a:ext>
            </a:extLst>
          </p:cNvPr>
          <p:cNvCxnSpPr>
            <a:cxnSpLocks/>
          </p:cNvCxnSpPr>
          <p:nvPr userDrawn="1"/>
        </p:nvCxnSpPr>
        <p:spPr>
          <a:xfrm>
            <a:off x="460612" y="2134186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0BC25048-76F2-408D-81C3-B595129DF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6EBD-179D-4634-B2AE-8700C25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0" y="365124"/>
            <a:ext cx="3429000" cy="169227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8E84-F8FE-4843-A5EA-BEDC8495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62182"/>
            <a:ext cx="4970859" cy="47988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3742D-429F-4B03-902F-F6E2D4C3D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0" y="2338252"/>
            <a:ext cx="3429000" cy="3530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7B95-A5FF-4A64-A12E-A5C4F3B0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7EB25-D91C-4A20-B23F-FB1F02CA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D657A-734B-4DF8-8B92-51597C57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0BA013E3-22D0-4D24-8BFD-C85AF3D07B02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Google Shape;26;p4">
            <a:extLst>
              <a:ext uri="{FF2B5EF4-FFF2-40B4-BE49-F238E27FC236}">
                <a16:creationId xmlns:a16="http://schemas.microsoft.com/office/drawing/2014/main" id="{C7100DFC-727B-48F2-AC5B-35DFA5B8F186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6E4F82-DE88-4C12-B4A2-E98197E959F5}"/>
              </a:ext>
            </a:extLst>
          </p:cNvPr>
          <p:cNvCxnSpPr>
            <a:cxnSpLocks/>
          </p:cNvCxnSpPr>
          <p:nvPr userDrawn="1"/>
        </p:nvCxnSpPr>
        <p:spPr>
          <a:xfrm>
            <a:off x="5604112" y="2134186"/>
            <a:ext cx="17145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3226655-6B93-4BD7-A550-13FF3E4E0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22001-E9FE-49A9-9ED2-0336C01B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EC9E2-6F14-412B-8E70-79ADE14B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9091-A7EA-478C-8749-38A65CA6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5;p4">
            <a:extLst>
              <a:ext uri="{FF2B5EF4-FFF2-40B4-BE49-F238E27FC236}">
                <a16:creationId xmlns:a16="http://schemas.microsoft.com/office/drawing/2014/main" id="{C527F446-2155-4D5A-AF1A-AD7571D6E15D}"/>
              </a:ext>
            </a:extLst>
          </p:cNvPr>
          <p:cNvSpPr/>
          <p:nvPr userDrawn="1"/>
        </p:nvSpPr>
        <p:spPr>
          <a:xfrm>
            <a:off x="0" y="-13100"/>
            <a:ext cx="9144000" cy="1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8" name="Google Shape;26;p4">
            <a:extLst>
              <a:ext uri="{FF2B5EF4-FFF2-40B4-BE49-F238E27FC236}">
                <a16:creationId xmlns:a16="http://schemas.microsoft.com/office/drawing/2014/main" id="{C589BF7A-DD6D-4C6E-92F8-5500BE498B02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5" y="365126"/>
            <a:ext cx="850325" cy="99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919FBB-C2C0-4F37-A1F5-75268C289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1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022 -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2F1B2A4-2F0F-4D01-8A74-751FFE354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2"/>
            <a:ext cx="9143985" cy="4315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A06FF-3C83-4D4B-B5F4-82301ECE4C13}"/>
              </a:ext>
            </a:extLst>
          </p:cNvPr>
          <p:cNvSpPr/>
          <p:nvPr userDrawn="1"/>
        </p:nvSpPr>
        <p:spPr>
          <a:xfrm>
            <a:off x="0" y="1"/>
            <a:ext cx="9143985" cy="4315967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281D-1E01-47EA-9BED-75CAF0A3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3494"/>
            <a:ext cx="7886700" cy="1571756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8F4ED-ADEA-4A89-8E93-288FCD44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AA89-8EB8-4694-BDB2-40ADB325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AC859-FCA2-4628-8F07-994E018F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oogle Shape;15;p2">
            <a:extLst>
              <a:ext uri="{FF2B5EF4-FFF2-40B4-BE49-F238E27FC236}">
                <a16:creationId xmlns:a16="http://schemas.microsoft.com/office/drawing/2014/main" id="{F270447F-5573-4487-B23B-291A02765337}"/>
              </a:ext>
            </a:extLst>
          </p:cNvPr>
          <p:cNvPicPr preferRelativeResize="0"/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799" y="524683"/>
            <a:ext cx="3405551" cy="7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828B33-1C3F-4138-B077-A0804F92F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81"/>
          <a:stretch/>
        </p:blipFill>
        <p:spPr>
          <a:xfrm>
            <a:off x="114241" y="6408626"/>
            <a:ext cx="375617" cy="331808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207B54A-7226-468A-8DCC-1285E084AEBD}"/>
              </a:ext>
            </a:extLst>
          </p:cNvPr>
          <p:cNvSpPr/>
          <p:nvPr userDrawn="1"/>
        </p:nvSpPr>
        <p:spPr>
          <a:xfrm flipV="1">
            <a:off x="671512" y="4019168"/>
            <a:ext cx="4329026" cy="91440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52BB43-C838-4630-A25F-9C027C6C61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8038" y="4498976"/>
            <a:ext cx="1357313" cy="1833563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F17C5B-A709-40A4-9557-ADCD64996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" y="4498976"/>
            <a:ext cx="3779044" cy="1833563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A8D0E6E-289C-41A5-B56E-82049A111C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8061" y="4498976"/>
            <a:ext cx="2589611" cy="18335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6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A2CBF-E4FB-4100-B28B-96FB1900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330DB-D2DF-4ED3-BCCC-2B48EAF39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E50F2-EBCA-4D57-9695-AA5694B0F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3549-0D37-432B-BBDA-82FEA80AFA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68844-34EF-4147-A9EE-A05E74070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CE0A1-2D9B-4BB5-8B2B-BA0C1E4B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916F-50ED-4486-899D-2F22482F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District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December 5,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F1B5-022A-72E8-0C3C-3503A7FC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5" y="1215578"/>
            <a:ext cx="7544853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9B4ED-BCF6-A848-7563-BCCCE8863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33" y="2486641"/>
            <a:ext cx="7487695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0707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HS &amp; Beyond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Share-Outs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AB59A-3A0C-912F-CDCB-0BD8EECD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9" y="1156580"/>
            <a:ext cx="6268325" cy="52871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BC2C5-E128-C5CE-7065-73C891FDB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89" y="84868"/>
            <a:ext cx="1629002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7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6B5F-37F2-130F-44B8-562CE638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03287"/>
            <a:ext cx="8572500" cy="1376127"/>
          </a:xfrm>
        </p:spPr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Health Curriculum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Reasons for added videos: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206B2-EB4B-279C-7586-2D07B64B86F7}"/>
              </a:ext>
            </a:extLst>
          </p:cNvPr>
          <p:cNvSpPr txBox="1"/>
          <p:nvPr/>
        </p:nvSpPr>
        <p:spPr>
          <a:xfrm>
            <a:off x="285750" y="2779414"/>
            <a:ext cx="879494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Open Sans"/>
              </a:rPr>
              <a:t>Appreciate Forefront’s thorough student training model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Open Sans"/>
              </a:rPr>
              <a:t>Students did not have enough exemplars to pull from during class discussion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Open Sans"/>
              </a:rPr>
              <a:t>Allowed for speaker respite (allowed co-teachers to check-in on one another and observe students)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Open Sans"/>
              </a:rPr>
              <a:t>Allowed for common language and message for all students – eliminated ‘presentation fatigue’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Open Sans"/>
              </a:rPr>
              <a:t>“Signs of Suicide” was familiar to 7</a:t>
            </a:r>
            <a:r>
              <a:rPr lang="en-US" sz="1350" baseline="30000" dirty="0">
                <a:solidFill>
                  <a:prstClr val="black"/>
                </a:solidFill>
                <a:latin typeface="Open Sans"/>
              </a:rPr>
              <a:t>th</a:t>
            </a:r>
            <a:r>
              <a:rPr lang="en-US" sz="1350" dirty="0">
                <a:solidFill>
                  <a:prstClr val="black"/>
                </a:solidFill>
                <a:latin typeface="Open Sans"/>
              </a:rPr>
              <a:t> graders and age-appropriate, professional videos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CBD7BF-408F-7051-9BA7-70C9CBDDA5F7}"/>
              </a:ext>
            </a:extLst>
          </p:cNvPr>
          <p:cNvSpPr txBox="1">
            <a:spLocks/>
          </p:cNvSpPr>
          <p:nvPr/>
        </p:nvSpPr>
        <p:spPr>
          <a:xfrm>
            <a:off x="285750" y="365123"/>
            <a:ext cx="85725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 Suicide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38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71A43-9118-6802-DA95-B8AFF635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834135"/>
            <a:ext cx="8178800" cy="31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46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59A6-EE95-8BA8-D4A4-C88E102A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91006"/>
            <a:ext cx="8178800" cy="34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1447B"/>
                </a:solidFill>
                <a:latin typeface="Neutra Text TF Light" panose="02000000000000000000" pitchFamily="2" charset="0"/>
              </a:rPr>
              <a:t>Happy Holidays!</a:t>
            </a:r>
          </a:p>
        </p:txBody>
      </p:sp>
    </p:spTree>
    <p:extLst>
      <p:ext uri="{BB962C8B-B14F-4D97-AF65-F5344CB8AC3E}">
        <p14:creationId xmlns:p14="http://schemas.microsoft.com/office/powerpoint/2010/main" val="212594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006F"/>
      </a:accent1>
      <a:accent2>
        <a:srgbClr val="226E75"/>
      </a:accent2>
      <a:accent3>
        <a:srgbClr val="A22D60"/>
      </a:accent3>
      <a:accent4>
        <a:srgbClr val="444444"/>
      </a:accent4>
      <a:accent5>
        <a:srgbClr val="1CD4C6"/>
      </a:accent5>
      <a:accent6>
        <a:srgbClr val="78AF31"/>
      </a:accent6>
      <a:hlink>
        <a:srgbClr val="2F7B76"/>
      </a:hlink>
      <a:folHlink>
        <a:srgbClr val="7030A0"/>
      </a:folHlink>
    </a:clrScheme>
    <a:fontScheme name="LEARN">
      <a:majorFont>
        <a:latin typeface="Encode Sans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1649</TotalTime>
  <Words>95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Encode Sans Condensed</vt:lpstr>
      <vt:lpstr>Neutra Text TF Alt</vt:lpstr>
      <vt:lpstr>Neutra Text TF Light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7th Grade Health Curriculum  Reasons for added videos: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6</cp:revision>
  <dcterms:created xsi:type="dcterms:W3CDTF">2024-09-25T21:41:08Z</dcterms:created>
  <dcterms:modified xsi:type="dcterms:W3CDTF">2024-12-09T19:23:16Z</dcterms:modified>
</cp:coreProperties>
</file>